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2"/>
    <p:sldId id="263" r:id="rId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4F0"/>
    <a:srgbClr val="8FA74A"/>
    <a:srgbClr val="CBDFD6"/>
    <a:srgbClr val="DBE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3E5"/>
          </a:solidFill>
        </a:fill>
      </a:tcStyle>
    </a:wholeTbl>
    <a:band2H>
      <a:tcTxStyle/>
      <a:tcStyle>
        <a:tcBdr/>
        <a:fill>
          <a:solidFill>
            <a:srgbClr val="E6EAF2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1"/>
          </a:solidFill>
        </a:fill>
      </a:tcStyle>
    </a:wholeTbl>
    <a:band2H>
      <a:tcTxStyle/>
      <a:tcStyle>
        <a:tcBdr/>
        <a:fill>
          <a:solidFill>
            <a:srgbClr val="E6E8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1CE"/>
          </a:solidFill>
        </a:fill>
      </a:tcStyle>
    </a:wholeTbl>
    <a:band2H>
      <a:tcTxStyle/>
      <a:tcStyle>
        <a:tcBdr/>
        <a:fill>
          <a:solidFill>
            <a:srgbClr val="EEF0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D4C4A"/>
              </a:solidFill>
              <a:prstDash val="solid"/>
              <a:round/>
            </a:ln>
          </a:top>
          <a:bottom>
            <a:ln w="25400" cap="flat">
              <a:solidFill>
                <a:srgbClr val="4D4C4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D4C4A"/>
              </a:solidFill>
              <a:prstDash val="solid"/>
              <a:round/>
            </a:ln>
          </a:top>
          <a:bottom>
            <a:ln w="25400" cap="flat">
              <a:solidFill>
                <a:srgbClr val="4D4C4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CE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D4C4A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D4C4A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D4C4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4D4C4A"/>
              </a:solidFill>
              <a:prstDash val="solid"/>
              <a:round/>
            </a:ln>
          </a:left>
          <a:right>
            <a:ln w="12700" cap="flat">
              <a:solidFill>
                <a:srgbClr val="4D4C4A"/>
              </a:solidFill>
              <a:prstDash val="solid"/>
              <a:round/>
            </a:ln>
          </a:right>
          <a:top>
            <a:ln w="12700" cap="flat">
              <a:solidFill>
                <a:srgbClr val="4D4C4A"/>
              </a:solidFill>
              <a:prstDash val="solid"/>
              <a:round/>
            </a:ln>
          </a:top>
          <a:bottom>
            <a:ln w="12700" cap="flat">
              <a:solidFill>
                <a:srgbClr val="4D4C4A"/>
              </a:solidFill>
              <a:prstDash val="solid"/>
              <a:round/>
            </a:ln>
          </a:bottom>
          <a:insideH>
            <a:ln w="12700" cap="flat">
              <a:solidFill>
                <a:srgbClr val="4D4C4A"/>
              </a:solidFill>
              <a:prstDash val="solid"/>
              <a:round/>
            </a:ln>
          </a:insideH>
          <a:insideV>
            <a:ln w="12700" cap="flat">
              <a:solidFill>
                <a:srgbClr val="4D4C4A"/>
              </a:solidFill>
              <a:prstDash val="solid"/>
              <a:round/>
            </a:ln>
          </a:insideV>
        </a:tcBdr>
        <a:fill>
          <a:solidFill>
            <a:srgbClr val="4D4C4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4D4C4A"/>
              </a:solidFill>
              <a:prstDash val="solid"/>
              <a:round/>
            </a:ln>
          </a:left>
          <a:right>
            <a:ln w="12700" cap="flat">
              <a:solidFill>
                <a:srgbClr val="4D4C4A"/>
              </a:solidFill>
              <a:prstDash val="solid"/>
              <a:round/>
            </a:ln>
          </a:right>
          <a:top>
            <a:ln w="12700" cap="flat">
              <a:solidFill>
                <a:srgbClr val="4D4C4A"/>
              </a:solidFill>
              <a:prstDash val="solid"/>
              <a:round/>
            </a:ln>
          </a:top>
          <a:bottom>
            <a:ln w="12700" cap="flat">
              <a:solidFill>
                <a:srgbClr val="4D4C4A"/>
              </a:solidFill>
              <a:prstDash val="solid"/>
              <a:round/>
            </a:ln>
          </a:bottom>
          <a:insideH>
            <a:ln w="12700" cap="flat">
              <a:solidFill>
                <a:srgbClr val="4D4C4A"/>
              </a:solidFill>
              <a:prstDash val="solid"/>
              <a:round/>
            </a:ln>
          </a:insideH>
          <a:insideV>
            <a:ln w="12700" cap="flat">
              <a:solidFill>
                <a:srgbClr val="4D4C4A"/>
              </a:solidFill>
              <a:prstDash val="solid"/>
              <a:round/>
            </a:ln>
          </a:insideV>
        </a:tcBdr>
        <a:fill>
          <a:solidFill>
            <a:srgbClr val="4D4C4A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4D4C4A"/>
              </a:solidFill>
              <a:prstDash val="solid"/>
              <a:round/>
            </a:ln>
          </a:left>
          <a:right>
            <a:ln w="12700" cap="flat">
              <a:solidFill>
                <a:srgbClr val="4D4C4A"/>
              </a:solidFill>
              <a:prstDash val="solid"/>
              <a:round/>
            </a:ln>
          </a:right>
          <a:top>
            <a:ln w="50800" cap="flat">
              <a:solidFill>
                <a:srgbClr val="4D4C4A"/>
              </a:solidFill>
              <a:prstDash val="solid"/>
              <a:round/>
            </a:ln>
          </a:top>
          <a:bottom>
            <a:ln w="12700" cap="flat">
              <a:solidFill>
                <a:srgbClr val="4D4C4A"/>
              </a:solidFill>
              <a:prstDash val="solid"/>
              <a:round/>
            </a:ln>
          </a:bottom>
          <a:insideH>
            <a:ln w="12700" cap="flat">
              <a:solidFill>
                <a:srgbClr val="4D4C4A"/>
              </a:solidFill>
              <a:prstDash val="solid"/>
              <a:round/>
            </a:ln>
          </a:insideH>
          <a:insideV>
            <a:ln w="12700" cap="flat">
              <a:solidFill>
                <a:srgbClr val="4D4C4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4D4C4A"/>
              </a:solidFill>
              <a:prstDash val="solid"/>
              <a:round/>
            </a:ln>
          </a:left>
          <a:right>
            <a:ln w="12700" cap="flat">
              <a:solidFill>
                <a:srgbClr val="4D4C4A"/>
              </a:solidFill>
              <a:prstDash val="solid"/>
              <a:round/>
            </a:ln>
          </a:right>
          <a:top>
            <a:ln w="12700" cap="flat">
              <a:solidFill>
                <a:srgbClr val="4D4C4A"/>
              </a:solidFill>
              <a:prstDash val="solid"/>
              <a:round/>
            </a:ln>
          </a:top>
          <a:bottom>
            <a:ln w="25400" cap="flat">
              <a:solidFill>
                <a:srgbClr val="4D4C4A"/>
              </a:solidFill>
              <a:prstDash val="solid"/>
              <a:round/>
            </a:ln>
          </a:bottom>
          <a:insideH>
            <a:ln w="12700" cap="flat">
              <a:solidFill>
                <a:srgbClr val="4D4C4A"/>
              </a:solidFill>
              <a:prstDash val="solid"/>
              <a:round/>
            </a:ln>
          </a:insideH>
          <a:insideV>
            <a:ln w="12700" cap="flat">
              <a:solidFill>
                <a:srgbClr val="4D4C4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79651" autoAdjust="0"/>
  </p:normalViewPr>
  <p:slideViewPr>
    <p:cSldViewPr snapToGrid="0">
      <p:cViewPr varScale="1">
        <p:scale>
          <a:sx n="92" d="100"/>
          <a:sy n="92" d="100"/>
        </p:scale>
        <p:origin x="145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804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-haut"/>
          <p:cNvSpPr/>
          <p:nvPr/>
        </p:nvSpPr>
        <p:spPr>
          <a:xfrm>
            <a:off x="0" y="0"/>
            <a:ext cx="12192000" cy="1636293"/>
          </a:xfrm>
          <a:prstGeom prst="rect">
            <a:avLst/>
          </a:prstGeom>
          <a:solidFill>
            <a:srgbClr val="0364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5326" y="2312926"/>
            <a:ext cx="10999053" cy="29809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723900" indent="-361950">
              <a:defRPr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022230" indent="-193430">
              <a:defRPr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575326" y="1"/>
            <a:ext cx="10999053" cy="1610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0240" y="6520532"/>
            <a:ext cx="306001" cy="17281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6CB4B4D-7CA3-9044-876B-883B54F8677D}" type="slidenum">
              <a:rPr lang="en-CA" smtClean="0"/>
              <a:pPr/>
              <a:t>‹N°›</a:t>
            </a:fld>
            <a:endParaRPr lang="en-CA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6F5A0B-753C-924A-BF2B-5D66E5A247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705" y="616"/>
            <a:ext cx="812801" cy="812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B0F917-BD9E-DC47-99F0-914E66B84D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98836" y="6210746"/>
            <a:ext cx="1330095" cy="48260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Espace réservé pour une image  4"/>
          <p:cNvSpPr>
            <a:spLocks noGrp="1"/>
          </p:cNvSpPr>
          <p:nvPr>
            <p:ph type="pic" idx="13"/>
          </p:nvPr>
        </p:nvSpPr>
        <p:spPr>
          <a:xfrm>
            <a:off x="0" y="-3"/>
            <a:ext cx="12192000" cy="68580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6CB4B4D-7CA3-9044-876B-883B54F8677D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-logoUd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Text"/>
          <p:cNvSpPr txBox="1">
            <a:spLocks noGrp="1"/>
          </p:cNvSpPr>
          <p:nvPr>
            <p:ph type="title"/>
          </p:nvPr>
        </p:nvSpPr>
        <p:spPr>
          <a:xfrm>
            <a:off x="575326" y="1"/>
            <a:ext cx="10999053" cy="1610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64F0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0240" y="6520532"/>
            <a:ext cx="306001" cy="17281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6CB4B4D-7CA3-9044-876B-883B54F8677D}" type="slidenum">
              <a:rPr lang="en-CA" smtClean="0"/>
              <a:pPr/>
              <a:t>‹N°›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AB934-5C8D-F941-B0A5-FC07D611F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836" y="6210746"/>
            <a:ext cx="1330095" cy="48260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PHIQUE - texte-à-gauche-pale">
    <p:bg>
      <p:bgPr>
        <a:solidFill>
          <a:srgbClr val="036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-bleu claire"/>
          <p:cNvSpPr/>
          <p:nvPr/>
        </p:nvSpPr>
        <p:spPr>
          <a:xfrm>
            <a:off x="-1" y="0"/>
            <a:ext cx="3207226" cy="6858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0" y="1547151"/>
            <a:ext cx="2520950" cy="449694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171450">
              <a:spcBef>
                <a:spcPts val="1800"/>
              </a:spcBef>
              <a:buSzTx/>
              <a:buNone/>
              <a:defRPr sz="4800">
                <a:solidFill>
                  <a:srgbClr val="0364F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463039" indent="-548639">
              <a:spcBef>
                <a:spcPts val="1800"/>
              </a:spcBef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113709" indent="-793309">
              <a:spcBef>
                <a:spcPts val="1800"/>
              </a:spcBef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8300" indent="-609600"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305" name="logo-UdeM-couleur.png" descr="logo-UdeM-coule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197277"/>
            <a:ext cx="1257173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1383" y="6311577"/>
            <a:ext cx="621323" cy="368301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CA" smtClean="0"/>
              <a:pPr/>
              <a:t>‹N°›</a:t>
            </a:fld>
            <a:endParaRPr lang="en-CA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6BFFEC-DBB2-5A40-BF88-8F7969E2CE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016000" cy="101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PHIQUE - texte-à-gauche - fon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 -bleu fonce"/>
          <p:cNvSpPr/>
          <p:nvPr/>
        </p:nvSpPr>
        <p:spPr>
          <a:xfrm>
            <a:off x="-1" y="0"/>
            <a:ext cx="3207226" cy="6858000"/>
          </a:xfrm>
          <a:prstGeom prst="rect">
            <a:avLst/>
          </a:prstGeom>
          <a:solidFill>
            <a:srgbClr val="0364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900" y="1524000"/>
            <a:ext cx="2520950" cy="4499527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171450">
              <a:spcBef>
                <a:spcPts val="1800"/>
              </a:spcBef>
              <a:buSzTx/>
              <a:buNone/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463039" indent="-548639">
              <a:spcBef>
                <a:spcPts val="1800"/>
              </a:spcBef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113709" indent="-793309">
              <a:spcBef>
                <a:spcPts val="1800"/>
              </a:spcBef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990600" indent="-609600">
              <a:spcBef>
                <a:spcPts val="1800"/>
              </a:spcBef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316" name="logo-UdeM-blanc.png" descr="logo-UdeM-bla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678" y="6197592"/>
            <a:ext cx="1257174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6CB4B4D-7CA3-9044-876B-883B54F8677D}" type="slidenum">
              <a:rPr lang="en-CA" smtClean="0"/>
              <a:pPr/>
              <a:t>‹N°›</a:t>
            </a:fld>
            <a:endParaRPr lang="en-CA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B52364-7322-6A4D-A5CD-70FF8E3F0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1016001" cy="101600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0917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-UdeM-blanc.png" descr="logo-UdeM-blanc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6678" y="6197592"/>
            <a:ext cx="1257174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9C243F-49CE-7441-8587-896EBD4AC3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62" y="0"/>
            <a:ext cx="1417638" cy="1417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70" r:id="rId3"/>
    <p:sldLayoutId id="2147483674" r:id="rId4"/>
    <p:sldLayoutId id="2147483675" r:id="rId5"/>
    <p:sldLayoutId id="2147483676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1pPr>
      <a:lvl2pPr marL="719999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3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2pPr>
      <a:lvl3pPr marL="1165860" marR="0" indent="-25146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−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3pPr>
      <a:lvl4pPr marL="684000" marR="0" indent="-36359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10000"/>
        <a:buFontTx/>
        <a:buAutoNum type="arabicPeriod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4pPr>
      <a:lvl5pPr marL="2108200" marR="0" indent="-279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5pPr>
      <a:lvl6pPr marL="2565400" marR="0" indent="-279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6pPr>
      <a:lvl7pPr marL="3022600" marR="0" indent="-279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7pPr>
      <a:lvl8pPr marL="3479800" marR="0" indent="-279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8pPr>
      <a:lvl9pPr marL="3937000" marR="0" indent="-279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.png"/><Relationship Id="rId5" Type="http://schemas.openxmlformats.org/officeDocument/2006/relationships/tags" Target="../tags/tag5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"/>
          <p:cNvSpPr/>
          <p:nvPr>
            <p:custDataLst>
              <p:tags r:id="rId1"/>
            </p:custData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52" name="Cover-v1.jpg" descr="Cover-v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22453" t="8723" b="19902"/>
          <a:stretch>
            <a:fillRect/>
          </a:stretch>
        </p:blipFill>
        <p:spPr>
          <a:xfrm>
            <a:off x="0" y="0"/>
            <a:ext cx="114250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Directives sur la reprise graduelle des activités de recherche"/>
          <p:cNvSpPr txBox="1"/>
          <p:nvPr>
            <p:custDataLst>
              <p:tags r:id="rId3"/>
            </p:custDataLst>
          </p:nvPr>
        </p:nvSpPr>
        <p:spPr>
          <a:xfrm>
            <a:off x="381000" y="4777370"/>
            <a:ext cx="8448911" cy="674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457200">
              <a:spcBef>
                <a:spcPts val="0"/>
              </a:spcBef>
              <a:defRPr sz="9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lnSpc>
                <a:spcPct val="90000"/>
              </a:lnSpc>
            </a:pPr>
            <a:r>
              <a:rPr lang="fr-CA" sz="4500" dirty="0" smtClean="0"/>
              <a:t>Titre</a:t>
            </a:r>
            <a:endParaRPr sz="4500" dirty="0"/>
          </a:p>
        </p:txBody>
      </p:sp>
      <p:pic>
        <p:nvPicPr>
          <p:cNvPr id="154" name="Image" descr="Imag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1000" y="381000"/>
            <a:ext cx="1272283" cy="1272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724177" y="6195043"/>
            <a:ext cx="1270001" cy="47734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Mai 2020"/>
          <p:cNvSpPr txBox="1"/>
          <p:nvPr>
            <p:custDataLst>
              <p:tags r:id="rId6"/>
            </p:custDataLst>
          </p:nvPr>
        </p:nvSpPr>
        <p:spPr>
          <a:xfrm>
            <a:off x="401096" y="4367229"/>
            <a:ext cx="713337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CA" sz="2400" dirty="0" smtClean="0"/>
              <a:t>Date </a:t>
            </a:r>
            <a:endParaRPr sz="2400" dirty="0"/>
          </a:p>
        </p:txBody>
      </p:sp>
      <p:sp>
        <p:nvSpPr>
          <p:cNvPr id="157" name="Toutes les mesures sont assujetties à l’évolution de la situation sanitaire et aux directives émises par la Santé publique et l’Université."/>
          <p:cNvSpPr txBox="1"/>
          <p:nvPr>
            <p:custDataLst>
              <p:tags r:id="rId7"/>
            </p:custDataLst>
          </p:nvPr>
        </p:nvSpPr>
        <p:spPr>
          <a:xfrm>
            <a:off x="381000" y="5521421"/>
            <a:ext cx="7474348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fr-CA" sz="3000" dirty="0" smtClean="0"/>
              <a:t>Sous-titre</a:t>
            </a:r>
            <a:endParaRPr lang="fr-CA" sz="3000" dirty="0"/>
          </a:p>
        </p:txBody>
      </p:sp>
    </p:spTree>
    <p:extLst>
      <p:ext uri="{BB962C8B-B14F-4D97-AF65-F5344CB8AC3E}">
        <p14:creationId xmlns:p14="http://schemas.microsoft.com/office/powerpoint/2010/main" val="932719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itre 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2818" y="0"/>
            <a:ext cx="10999052" cy="1610140"/>
          </a:xfrm>
          <a:prstGeom prst="rect">
            <a:avLst/>
          </a:prstGeom>
        </p:spPr>
        <p:txBody>
          <a:bodyPr/>
          <a:lstStyle/>
          <a:p>
            <a:r>
              <a:rPr lang="fr-CA" dirty="0" smtClean="0"/>
              <a:t>Titre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75326" y="1925378"/>
            <a:ext cx="10921729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19999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165860" marR="0" indent="-25146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2200" b="0" i="0" u="none" strike="noStrike" cap="none" spc="0" baseline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723900" marR="0" indent="-36195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Tx/>
              <a:buAutoNum type="arabicPeriod"/>
              <a:tabLst/>
              <a:defRPr sz="2200" b="0" i="0" u="none" strike="noStrike" cap="none" spc="0" baseline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022230" marR="0" indent="-19343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5654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226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798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370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fr-FR" b="1" dirty="0" smtClean="0"/>
              <a:t>Titre</a:t>
            </a:r>
          </a:p>
          <a:p>
            <a:pPr marL="342900" indent="-342900" hangingPunct="1">
              <a:buSzPct val="100000"/>
              <a:buFont typeface="Arial" panose="020B0604020202020204" pitchFamily="34" charset="0"/>
              <a:buChar char="•"/>
            </a:pPr>
            <a:r>
              <a:rPr lang="fr-FR" dirty="0" smtClean="0"/>
              <a:t>Sous-titre 1</a:t>
            </a:r>
          </a:p>
          <a:p>
            <a:pPr marL="1062899" lvl="1" indent="-342900" hangingPunct="1">
              <a:buSzPct val="100000"/>
              <a:buFont typeface="Arial" panose="020B0604020202020204" pitchFamily="34" charset="0"/>
              <a:buChar char="•"/>
            </a:pPr>
            <a:r>
              <a:rPr lang="fr-FR" dirty="0" smtClean="0"/>
              <a:t>Sous-titre 2</a:t>
            </a:r>
          </a:p>
        </p:txBody>
      </p:sp>
    </p:spTree>
    <p:extLst>
      <p:ext uri="{BB962C8B-B14F-4D97-AF65-F5344CB8AC3E}">
        <p14:creationId xmlns:p14="http://schemas.microsoft.com/office/powerpoint/2010/main" val="3119125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Thème Office">
      <a:dk1>
        <a:srgbClr val="4D4C4A"/>
      </a:dk1>
      <a:lt1>
        <a:srgbClr val="FFFFFF"/>
      </a:lt1>
      <a:dk2>
        <a:srgbClr val="A7A7A7"/>
      </a:dk2>
      <a:lt2>
        <a:srgbClr val="535353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C4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C4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C4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C4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9</Words>
  <Application>Microsoft Office PowerPoint</Application>
  <PresentationFormat>Grand écran</PresentationFormat>
  <Paragraphs>7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 Neue Medium</vt:lpstr>
      <vt:lpstr>Thème Office</vt:lpstr>
      <vt:lpstr>Présentation PowerPoint</vt:lpstr>
      <vt:lpstr>Titre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Valiquette Manon</dc:creator>
  <cp:lastModifiedBy>Annunzi Cristina</cp:lastModifiedBy>
  <cp:revision>105</cp:revision>
  <dcterms:modified xsi:type="dcterms:W3CDTF">2020-12-03T22:39:24Z</dcterms:modified>
</cp:coreProperties>
</file>