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85" r:id="rId3"/>
    <p:sldId id="293" r:id="rId4"/>
    <p:sldId id="259" r:id="rId5"/>
    <p:sldId id="317" r:id="rId6"/>
    <p:sldId id="318" r:id="rId7"/>
    <p:sldId id="275" r:id="rId8"/>
    <p:sldId id="290" r:id="rId9"/>
    <p:sldId id="261" r:id="rId10"/>
    <p:sldId id="264" r:id="rId11"/>
    <p:sldId id="291" r:id="rId12"/>
    <p:sldId id="265" r:id="rId13"/>
    <p:sldId id="267" r:id="rId14"/>
    <p:sldId id="266" r:id="rId15"/>
    <p:sldId id="278" r:id="rId16"/>
    <p:sldId id="279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D4C4A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D4C4A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D4C4A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D4C4A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D4C4A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D4C4A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D4C4A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D4C4A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D4C4A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8B8"/>
    <a:srgbClr val="0107F0"/>
    <a:srgbClr val="013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4D4C4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3E5"/>
          </a:solidFill>
        </a:fill>
      </a:tcStyle>
    </a:wholeTbl>
    <a:band2H>
      <a:tcTxStyle/>
      <a:tcStyle>
        <a:tcBdr/>
        <a:fill>
          <a:solidFill>
            <a:srgbClr val="E6EAF2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4D4C4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1"/>
          </a:solidFill>
        </a:fill>
      </a:tcStyle>
    </a:wholeTbl>
    <a:band2H>
      <a:tcTxStyle/>
      <a:tcStyle>
        <a:tcBdr/>
        <a:fill>
          <a:solidFill>
            <a:srgbClr val="E6E8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4D4C4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1CE"/>
          </a:solidFill>
        </a:fill>
      </a:tcStyle>
    </a:wholeTbl>
    <a:band2H>
      <a:tcTxStyle/>
      <a:tcStyle>
        <a:tcBdr/>
        <a:fill>
          <a:solidFill>
            <a:srgbClr val="EEF0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4D4C4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4D4C4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D4C4A"/>
              </a:solidFill>
              <a:prstDash val="solid"/>
              <a:round/>
            </a:ln>
          </a:top>
          <a:bottom>
            <a:ln w="25400" cap="flat">
              <a:solidFill>
                <a:srgbClr val="4D4C4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D4C4A"/>
              </a:solidFill>
              <a:prstDash val="solid"/>
              <a:round/>
            </a:ln>
          </a:top>
          <a:bottom>
            <a:ln w="25400" cap="flat">
              <a:solidFill>
                <a:srgbClr val="4D4C4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4D4C4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ECE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D4C4A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D4C4A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D4C4A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4D4C4A"/>
      </a:tcTxStyle>
      <a:tcStyle>
        <a:tcBdr>
          <a:left>
            <a:ln w="12700" cap="flat">
              <a:solidFill>
                <a:srgbClr val="4D4C4A"/>
              </a:solidFill>
              <a:prstDash val="solid"/>
              <a:round/>
            </a:ln>
          </a:left>
          <a:right>
            <a:ln w="12700" cap="flat">
              <a:solidFill>
                <a:srgbClr val="4D4C4A"/>
              </a:solidFill>
              <a:prstDash val="solid"/>
              <a:round/>
            </a:ln>
          </a:right>
          <a:top>
            <a:ln w="12700" cap="flat">
              <a:solidFill>
                <a:srgbClr val="4D4C4A"/>
              </a:solidFill>
              <a:prstDash val="solid"/>
              <a:round/>
            </a:ln>
          </a:top>
          <a:bottom>
            <a:ln w="12700" cap="flat">
              <a:solidFill>
                <a:srgbClr val="4D4C4A"/>
              </a:solidFill>
              <a:prstDash val="solid"/>
              <a:round/>
            </a:ln>
          </a:bottom>
          <a:insideH>
            <a:ln w="12700" cap="flat">
              <a:solidFill>
                <a:srgbClr val="4D4C4A"/>
              </a:solidFill>
              <a:prstDash val="solid"/>
              <a:round/>
            </a:ln>
          </a:insideH>
          <a:insideV>
            <a:ln w="12700" cap="flat">
              <a:solidFill>
                <a:srgbClr val="4D4C4A"/>
              </a:solidFill>
              <a:prstDash val="solid"/>
              <a:round/>
            </a:ln>
          </a:insideV>
        </a:tcBdr>
        <a:fill>
          <a:solidFill>
            <a:srgbClr val="4D4C4A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4D4C4A"/>
      </a:tcTxStyle>
      <a:tcStyle>
        <a:tcBdr>
          <a:left>
            <a:ln w="12700" cap="flat">
              <a:solidFill>
                <a:srgbClr val="4D4C4A"/>
              </a:solidFill>
              <a:prstDash val="solid"/>
              <a:round/>
            </a:ln>
          </a:left>
          <a:right>
            <a:ln w="12700" cap="flat">
              <a:solidFill>
                <a:srgbClr val="4D4C4A"/>
              </a:solidFill>
              <a:prstDash val="solid"/>
              <a:round/>
            </a:ln>
          </a:right>
          <a:top>
            <a:ln w="12700" cap="flat">
              <a:solidFill>
                <a:srgbClr val="4D4C4A"/>
              </a:solidFill>
              <a:prstDash val="solid"/>
              <a:round/>
            </a:ln>
          </a:top>
          <a:bottom>
            <a:ln w="12700" cap="flat">
              <a:solidFill>
                <a:srgbClr val="4D4C4A"/>
              </a:solidFill>
              <a:prstDash val="solid"/>
              <a:round/>
            </a:ln>
          </a:bottom>
          <a:insideH>
            <a:ln w="12700" cap="flat">
              <a:solidFill>
                <a:srgbClr val="4D4C4A"/>
              </a:solidFill>
              <a:prstDash val="solid"/>
              <a:round/>
            </a:ln>
          </a:insideH>
          <a:insideV>
            <a:ln w="12700" cap="flat">
              <a:solidFill>
                <a:srgbClr val="4D4C4A"/>
              </a:solidFill>
              <a:prstDash val="solid"/>
              <a:round/>
            </a:ln>
          </a:insideV>
        </a:tcBdr>
        <a:fill>
          <a:solidFill>
            <a:srgbClr val="4D4C4A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4D4C4A"/>
      </a:tcTxStyle>
      <a:tcStyle>
        <a:tcBdr>
          <a:left>
            <a:ln w="12700" cap="flat">
              <a:solidFill>
                <a:srgbClr val="4D4C4A"/>
              </a:solidFill>
              <a:prstDash val="solid"/>
              <a:round/>
            </a:ln>
          </a:left>
          <a:right>
            <a:ln w="12700" cap="flat">
              <a:solidFill>
                <a:srgbClr val="4D4C4A"/>
              </a:solidFill>
              <a:prstDash val="solid"/>
              <a:round/>
            </a:ln>
          </a:right>
          <a:top>
            <a:ln w="50800" cap="flat">
              <a:solidFill>
                <a:srgbClr val="4D4C4A"/>
              </a:solidFill>
              <a:prstDash val="solid"/>
              <a:round/>
            </a:ln>
          </a:top>
          <a:bottom>
            <a:ln w="12700" cap="flat">
              <a:solidFill>
                <a:srgbClr val="4D4C4A"/>
              </a:solidFill>
              <a:prstDash val="solid"/>
              <a:round/>
            </a:ln>
          </a:bottom>
          <a:insideH>
            <a:ln w="12700" cap="flat">
              <a:solidFill>
                <a:srgbClr val="4D4C4A"/>
              </a:solidFill>
              <a:prstDash val="solid"/>
              <a:round/>
            </a:ln>
          </a:insideH>
          <a:insideV>
            <a:ln w="12700" cap="flat">
              <a:solidFill>
                <a:srgbClr val="4D4C4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4D4C4A"/>
      </a:tcTxStyle>
      <a:tcStyle>
        <a:tcBdr>
          <a:left>
            <a:ln w="12700" cap="flat">
              <a:solidFill>
                <a:srgbClr val="4D4C4A"/>
              </a:solidFill>
              <a:prstDash val="solid"/>
              <a:round/>
            </a:ln>
          </a:left>
          <a:right>
            <a:ln w="12700" cap="flat">
              <a:solidFill>
                <a:srgbClr val="4D4C4A"/>
              </a:solidFill>
              <a:prstDash val="solid"/>
              <a:round/>
            </a:ln>
          </a:right>
          <a:top>
            <a:ln w="12700" cap="flat">
              <a:solidFill>
                <a:srgbClr val="4D4C4A"/>
              </a:solidFill>
              <a:prstDash val="solid"/>
              <a:round/>
            </a:ln>
          </a:top>
          <a:bottom>
            <a:ln w="25400" cap="flat">
              <a:solidFill>
                <a:srgbClr val="4D4C4A"/>
              </a:solidFill>
              <a:prstDash val="solid"/>
              <a:round/>
            </a:ln>
          </a:bottom>
          <a:insideH>
            <a:ln w="12700" cap="flat">
              <a:solidFill>
                <a:srgbClr val="4D4C4A"/>
              </a:solidFill>
              <a:prstDash val="solid"/>
              <a:round/>
            </a:ln>
          </a:insideH>
          <a:insideV>
            <a:ln w="12700" cap="flat">
              <a:solidFill>
                <a:srgbClr val="4D4C4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8" autoAdjust="0"/>
    <p:restoredTop sz="78736" autoAdjust="0"/>
  </p:normalViewPr>
  <p:slideViewPr>
    <p:cSldViewPr snapToGrid="0" snapToObjects="1">
      <p:cViewPr varScale="1">
        <p:scale>
          <a:sx n="68" d="100"/>
          <a:sy n="68" d="100"/>
        </p:scale>
        <p:origin x="1147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6" d="100"/>
          <a:sy n="156" d="100"/>
        </p:scale>
        <p:origin x="33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CA"/>
  <c:roundedCorners val="0"/>
  <c:style val="18"/>
  <c:chart>
    <c:title>
      <c:tx>
        <c:rich>
          <a:bodyPr rot="0"/>
          <a:lstStyle/>
          <a:p>
            <a:pPr>
              <a:defRPr sz="2400" b="0" i="0" u="none" strike="noStrike">
                <a:solidFill>
                  <a:schemeClr val="tx1"/>
                </a:solidFill>
                <a:latin typeface="Calibri"/>
              </a:defRPr>
            </a:pPr>
            <a:r>
              <a:rPr lang="en-US" sz="2400" b="0" i="0" u="none" strike="noStrike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Chart Title</a:t>
            </a:r>
          </a:p>
        </c:rich>
      </c:tx>
      <c:layout>
        <c:manualLayout>
          <c:xMode val="edge"/>
          <c:yMode val="edge"/>
          <c:x val="0.40680699999999997"/>
          <c:y val="0"/>
          <c:w val="0.186386"/>
          <c:h val="0.126004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4.5842599999999997E-2"/>
          <c:y val="0.126004"/>
          <c:w val="0.94915700000000003"/>
          <c:h val="0.763581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2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7B7976"/>
                    </a:solidFill>
                    <a:latin typeface="Calibri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8A-4103-AB08-DCEFBE5EED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7B7976"/>
                    </a:solidFill>
                    <a:latin typeface="Calibri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8A-4103-AB08-DCEFBE5EED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7B7976"/>
                    </a:solidFill>
                    <a:latin typeface="Calibri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8A-4103-AB08-DCEFBE5EE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2002296680"/>
        <c:axId val="-2116508072"/>
      </c:barChart>
      <c:catAx>
        <c:axId val="-2002296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5875" cap="flat">
            <a:solidFill>
              <a:srgbClr val="D3D2D1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4D4C4A"/>
                </a:solidFill>
                <a:latin typeface="Calibri"/>
              </a:defRPr>
            </a:pPr>
            <a:endParaRPr lang="fr-FR"/>
          </a:p>
        </c:txPr>
        <c:crossAx val="-2116508072"/>
        <c:crosses val="autoZero"/>
        <c:auto val="1"/>
        <c:lblAlgn val="ctr"/>
        <c:lblOffset val="100"/>
        <c:noMultiLvlLbl val="1"/>
      </c:catAx>
      <c:valAx>
        <c:axId val="-211650807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.#" sourceLinked="0"/>
        <c:majorTickMark val="none"/>
        <c:minorTickMark val="none"/>
        <c:tickLblPos val="nextTo"/>
        <c:spPr>
          <a:ln w="15875" cap="flat">
            <a:noFill/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4D4C4A"/>
                </a:solidFill>
                <a:latin typeface="Calibri"/>
              </a:defRPr>
            </a:pPr>
            <a:endParaRPr lang="fr-FR"/>
          </a:p>
        </c:txPr>
        <c:crossAx val="-2002296680"/>
        <c:crosses val="autoZero"/>
        <c:crossBetween val="between"/>
        <c:majorUnit val="1.25"/>
        <c:minorUnit val="0.62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35737999999999998"/>
          <c:y val="0.95069000000000004"/>
          <c:w val="0.31086200000000003"/>
          <c:h val="4.9310199999999998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100" b="0" i="0" u="none" strike="noStrike">
              <a:solidFill>
                <a:srgbClr val="4D4C4A"/>
              </a:solidFill>
              <a:latin typeface="Calibri"/>
            </a:defRPr>
          </a:pPr>
          <a:endParaRPr lang="fr-FR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F23B4E-613C-8643-A3C3-AA73BC9170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FA248-2D1C-BE41-93EA-B3E22A035F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CF710-7B50-F74E-B13C-385D150D678B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38D0D-E61A-DF4E-BED9-9143F89F3B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D5B82-2AFC-4247-9BCE-28E8AAC27D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D521-33CB-5945-8D52-F411B16E4FC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32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50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Arial"/>
        <a:ea typeface="Arial"/>
        <a:cs typeface="Arial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0503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20226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01971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39877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- Utiliser l’image scientifique de votre choix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29375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- Utiliser l’image scientifique de votre choix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36218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7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F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B92709-A9FC-2C41-8FE3-B3A6B977A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Body Level One…">
            <a:extLst>
              <a:ext uri="{FF2B5EF4-FFF2-40B4-BE49-F238E27FC236}">
                <a16:creationId xmlns:a16="http://schemas.microsoft.com/office/drawing/2014/main" id="{228CAAE7-E494-D447-9341-8AC8E78B86F8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576792" y="3077030"/>
            <a:ext cx="4795308" cy="25482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765719" indent="-274319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2pPr>
            <a:lvl3pPr marL="1219200" indent="-3048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3pPr>
            <a:lvl4pPr marL="717054" indent="-396654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4pPr>
            <a:lvl5pPr marL="2133600" indent="-3048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Title Text">
            <a:extLst>
              <a:ext uri="{FF2B5EF4-FFF2-40B4-BE49-F238E27FC236}">
                <a16:creationId xmlns:a16="http://schemas.microsoft.com/office/drawing/2014/main" id="{CED7DB2A-D591-8F42-96A5-5BBE6FAA7F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000" y="1205802"/>
            <a:ext cx="4796100" cy="16198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00131568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ercalaire - bleu - Titre et sous-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6792" y="3077029"/>
            <a:ext cx="7559208" cy="29520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765719" indent="-274319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2pPr>
            <a:lvl3pPr marL="1219200" indent="-304800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3pPr>
            <a:lvl4pPr marL="717054" indent="-396654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4pPr>
            <a:lvl5pPr marL="2133600" indent="-304800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6" name="Connecteur droit 5"/>
          <p:cNvSpPr/>
          <p:nvPr/>
        </p:nvSpPr>
        <p:spPr>
          <a:xfrm>
            <a:off x="-1" y="2832182"/>
            <a:ext cx="8148540" cy="1"/>
          </a:xfrm>
          <a:prstGeom prst="line">
            <a:avLst/>
          </a:prstGeom>
          <a:ln w="50800">
            <a:solidFill>
              <a:schemeClr val="bg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67" y="1269941"/>
            <a:ext cx="7585072" cy="1417638"/>
          </a:xfrm>
        </p:spPr>
        <p:txBody>
          <a:bodyPr vert="horz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DC084-E140-FE4F-91AD-F9221673E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79" y="0"/>
            <a:ext cx="14859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3514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ercalaire - gris - Titre et sous-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6792" y="3077029"/>
            <a:ext cx="7559208" cy="29520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 marL="765719" indent="-274319">
              <a:defRPr sz="2400">
                <a:solidFill>
                  <a:srgbClr val="000000"/>
                </a:solidFill>
              </a:defRPr>
            </a:lvl2pPr>
            <a:lvl3pPr marL="1219200" indent="-304800">
              <a:defRPr sz="2400">
                <a:solidFill>
                  <a:srgbClr val="000000"/>
                </a:solidFill>
              </a:defRPr>
            </a:lvl3pPr>
            <a:lvl4pPr marL="717054" indent="-396654">
              <a:defRPr sz="2400">
                <a:solidFill>
                  <a:srgbClr val="000000"/>
                </a:solidFill>
              </a:defRPr>
            </a:lvl4pPr>
            <a:lvl5pPr marL="2133600" indent="-304800">
              <a:defRPr sz="2400">
                <a:solidFill>
                  <a:srgbClr val="000000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8" name="Connecteur droit 5"/>
          <p:cNvSpPr/>
          <p:nvPr userDrawn="1"/>
        </p:nvSpPr>
        <p:spPr>
          <a:xfrm>
            <a:off x="-1" y="2832182"/>
            <a:ext cx="8148540" cy="1"/>
          </a:xfrm>
          <a:prstGeom prst="line">
            <a:avLst/>
          </a:prstGeom>
          <a:ln w="50800">
            <a:solidFill>
              <a:schemeClr val="tx2"/>
            </a:solidFill>
            <a:miter/>
          </a:ln>
        </p:spPr>
        <p:txBody>
          <a:bodyPr lIns="45719" rIns="45719"/>
          <a:lstStyle/>
          <a:p>
            <a:endParaRPr>
              <a:ln>
                <a:solidFill>
                  <a:srgbClr val="0664F0"/>
                </a:solidFill>
              </a:ln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6792" y="885110"/>
            <a:ext cx="7571747" cy="1612528"/>
          </a:xfrm>
          <a:ln>
            <a:noFill/>
          </a:ln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64EB2-8167-9F43-BAC3-9199C1783D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0"/>
            <a:ext cx="14859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83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-bandeau-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angle-bas"/>
          <p:cNvSpPr/>
          <p:nvPr/>
        </p:nvSpPr>
        <p:spPr>
          <a:xfrm>
            <a:off x="0" y="6040798"/>
            <a:ext cx="12192000" cy="820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Title Text"/>
          <p:cNvSpPr txBox="1">
            <a:spLocks noGrp="1"/>
          </p:cNvSpPr>
          <p:nvPr>
            <p:ph type="title"/>
          </p:nvPr>
        </p:nvSpPr>
        <p:spPr>
          <a:xfrm>
            <a:off x="575326" y="1"/>
            <a:ext cx="10999053" cy="16101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Calibri"/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D46A1-2D6B-904B-88CA-9C2747004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051" y="6133529"/>
            <a:ext cx="583748" cy="6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0886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-haut"/>
          <p:cNvSpPr/>
          <p:nvPr/>
        </p:nvSpPr>
        <p:spPr>
          <a:xfrm>
            <a:off x="0" y="0"/>
            <a:ext cx="12192000" cy="1636293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5326" y="2312926"/>
            <a:ext cx="10999053" cy="298097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Calibri"/>
              </a:defRPr>
            </a:lvl1pPr>
            <a:lvl2pPr>
              <a:defRPr>
                <a:latin typeface="Arial"/>
                <a:ea typeface="Arial"/>
                <a:cs typeface="Arial"/>
                <a:sym typeface="Calibri"/>
              </a:defRPr>
            </a:lvl2pPr>
            <a:lvl3pPr>
              <a:defRPr>
                <a:latin typeface="Arial"/>
                <a:ea typeface="Arial"/>
                <a:cs typeface="Arial"/>
                <a:sym typeface="Calibri"/>
              </a:defRPr>
            </a:lvl3pPr>
            <a:lvl4pPr marL="723900" indent="-361950">
              <a:defRPr>
                <a:latin typeface="Arial"/>
                <a:ea typeface="Arial"/>
                <a:cs typeface="Arial"/>
                <a:sym typeface="Calibri"/>
              </a:defRPr>
            </a:lvl4pPr>
            <a:lvl5pPr marL="2022230" indent="-193430">
              <a:defRPr>
                <a:latin typeface="Arial"/>
                <a:ea typeface="Arial"/>
                <a:cs typeface="Arial"/>
                <a:sym typeface="Calibri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575326" y="1"/>
            <a:ext cx="10999053" cy="1610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E9BCF9-082D-2949-AB06-B15AE7348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0"/>
            <a:ext cx="14859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60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, contenu e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-haut"/>
          <p:cNvSpPr/>
          <p:nvPr/>
        </p:nvSpPr>
        <p:spPr>
          <a:xfrm>
            <a:off x="0" y="0"/>
            <a:ext cx="12192000" cy="1636293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84" name="Espace réservé pour une image  3"/>
          <p:cNvSpPr>
            <a:spLocks noGrp="1"/>
          </p:cNvSpPr>
          <p:nvPr>
            <p:ph type="pic" sz="half" idx="13"/>
          </p:nvPr>
        </p:nvSpPr>
        <p:spPr>
          <a:xfrm>
            <a:off x="9023350" y="-2"/>
            <a:ext cx="3168650" cy="685800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5326" y="2312926"/>
            <a:ext cx="7876801" cy="347372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Calibri"/>
              </a:defRPr>
            </a:lvl1pPr>
            <a:lvl2pPr marL="627062">
              <a:defRPr>
                <a:latin typeface="Arial"/>
                <a:ea typeface="Arial"/>
                <a:cs typeface="Arial"/>
                <a:sym typeface="Calibri"/>
              </a:defRPr>
            </a:lvl2pPr>
            <a:lvl3pPr>
              <a:defRPr>
                <a:latin typeface="Arial"/>
                <a:ea typeface="Arial"/>
                <a:cs typeface="Arial"/>
                <a:sym typeface="Calibri"/>
              </a:defRPr>
            </a:lvl3pPr>
            <a:lvl4pPr marL="627062" indent="-361950">
              <a:defRPr>
                <a:latin typeface="Arial"/>
                <a:ea typeface="Arial"/>
                <a:cs typeface="Arial"/>
                <a:sym typeface="Calibri"/>
              </a:defRPr>
            </a:lvl4pPr>
            <a:lvl5pPr marL="2022230" indent="-193430">
              <a:defRPr>
                <a:latin typeface="Arial"/>
                <a:ea typeface="Arial"/>
                <a:cs typeface="Arial"/>
                <a:sym typeface="Calibri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575326" y="1"/>
            <a:ext cx="8389764" cy="1610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463A2A-79F3-1846-946A-681B75F8FB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0"/>
            <a:ext cx="14859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36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F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69349F-6E1A-2846-8980-EAAD99759A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Body Level One…">
            <a:extLst>
              <a:ext uri="{FF2B5EF4-FFF2-40B4-BE49-F238E27FC236}">
                <a16:creationId xmlns:a16="http://schemas.microsoft.com/office/drawing/2014/main" id="{228CAAE7-E494-D447-9341-8AC8E78B86F8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576792" y="3077030"/>
            <a:ext cx="4795308" cy="25482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765719" indent="-274319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2pPr>
            <a:lvl3pPr marL="1219200" indent="-3048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3pPr>
            <a:lvl4pPr marL="717054" indent="-396654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4pPr>
            <a:lvl5pPr marL="2133600" indent="-3048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Title Text">
            <a:extLst>
              <a:ext uri="{FF2B5EF4-FFF2-40B4-BE49-F238E27FC236}">
                <a16:creationId xmlns:a16="http://schemas.microsoft.com/office/drawing/2014/main" id="{CED7DB2A-D591-8F42-96A5-5BBE6FAA7F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000" y="1205802"/>
            <a:ext cx="4796100" cy="16198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41391504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ge F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A842E0-1888-3E45-A2C4-0F69EEB5B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Body Level One…">
            <a:extLst>
              <a:ext uri="{FF2B5EF4-FFF2-40B4-BE49-F238E27FC236}">
                <a16:creationId xmlns:a16="http://schemas.microsoft.com/office/drawing/2014/main" id="{228CAAE7-E494-D447-9341-8AC8E78B86F8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576792" y="3077030"/>
            <a:ext cx="4795308" cy="25482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765719" indent="-274319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2pPr>
            <a:lvl3pPr marL="1219200" indent="-3048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3pPr>
            <a:lvl4pPr marL="717054" indent="-396654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4pPr>
            <a:lvl5pPr marL="2133600" indent="-3048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Title Text">
            <a:extLst>
              <a:ext uri="{FF2B5EF4-FFF2-40B4-BE49-F238E27FC236}">
                <a16:creationId xmlns:a16="http://schemas.microsoft.com/office/drawing/2014/main" id="{CED7DB2A-D591-8F42-96A5-5BBE6FAA7F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000" y="1205802"/>
            <a:ext cx="4796100" cy="16198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07506568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rcalaire - bleu - Titre et sous-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5DC084-E140-FE4F-91AD-F9221673E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79" y="0"/>
            <a:ext cx="14859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1602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Espace réservé pour une image  4"/>
          <p:cNvSpPr>
            <a:spLocks noGrp="1"/>
          </p:cNvSpPr>
          <p:nvPr>
            <p:ph type="pic" idx="13"/>
          </p:nvPr>
        </p:nvSpPr>
        <p:spPr>
          <a:xfrm>
            <a:off x="0" y="-3"/>
            <a:ext cx="12192000" cy="685800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786162-0D59-41E3-BD17-2FF4E782CE66}"/>
              </a:ext>
            </a:extLst>
          </p:cNvPr>
          <p:cNvSpPr/>
          <p:nvPr userDrawn="1"/>
        </p:nvSpPr>
        <p:spPr>
          <a:xfrm>
            <a:off x="0" y="0"/>
            <a:ext cx="12192000" cy="1019175"/>
          </a:xfrm>
          <a:prstGeom prst="rect">
            <a:avLst/>
          </a:prstGeom>
          <a:solidFill>
            <a:schemeClr val="accent2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spc="0" normalizeH="0" baseline="0">
              <a:ln>
                <a:noFill/>
              </a:ln>
              <a:solidFill>
                <a:srgbClr val="4D4C4A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Text">
            <a:extLst>
              <a:ext uri="{FF2B5EF4-FFF2-40B4-BE49-F238E27FC236}">
                <a16:creationId xmlns:a16="http://schemas.microsoft.com/office/drawing/2014/main" id="{82F8540A-ADEC-4EC9-8A42-D6A6FBBB9E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326" y="1"/>
            <a:ext cx="10999053" cy="952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ea typeface="Arial"/>
                <a:cs typeface="Arial"/>
                <a:sym typeface="Calibri"/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25A347-A72A-44EF-998F-A307351A15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882" y="-1"/>
            <a:ext cx="887823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2799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de-logoUd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76C6E-4CF9-2448-B191-EA3B64FB7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662" y="6133530"/>
            <a:ext cx="583746" cy="628650"/>
          </a:xfrm>
          <a:prstGeom prst="rect">
            <a:avLst/>
          </a:prstGeom>
        </p:spPr>
      </p:pic>
      <p:sp>
        <p:nvSpPr>
          <p:cNvPr id="5" name="Title Text">
            <a:extLst>
              <a:ext uri="{FF2B5EF4-FFF2-40B4-BE49-F238E27FC236}">
                <a16:creationId xmlns:a16="http://schemas.microsoft.com/office/drawing/2014/main" id="{DFD0CDD1-869A-4A43-9B54-385F91E438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326" y="1"/>
            <a:ext cx="10999053" cy="9524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Calibri"/>
              </a:defRPr>
            </a:lvl1pPr>
          </a:lstStyle>
          <a:p>
            <a:r>
              <a:rPr dirty="0"/>
              <a:t>Title Text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1E19602-74C9-4F4F-9E6C-96B4AF96200B}"/>
              </a:ext>
            </a:extLst>
          </p:cNvPr>
          <p:cNvCxnSpPr/>
          <p:nvPr userDrawn="1"/>
        </p:nvCxnSpPr>
        <p:spPr>
          <a:xfrm>
            <a:off x="0" y="1076325"/>
            <a:ext cx="6305550" cy="0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2558219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PHIQUE - texte-à-gauche-pa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-bleu claire"/>
          <p:cNvSpPr/>
          <p:nvPr/>
        </p:nvSpPr>
        <p:spPr>
          <a:xfrm>
            <a:off x="-1" y="0"/>
            <a:ext cx="3207226" cy="6858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42900" y="3546764"/>
            <a:ext cx="2520950" cy="249733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spcBef>
                <a:spcPts val="1800"/>
              </a:spcBef>
              <a:buFont typeface="Arial"/>
              <a:buChar char="•"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0" indent="171450">
              <a:spcBef>
                <a:spcPts val="1800"/>
              </a:spcBef>
              <a:buSzTx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Calibri"/>
              </a:defRPr>
            </a:lvl2pPr>
            <a:lvl3pPr marL="1463039" indent="-548639">
              <a:spcBef>
                <a:spcPts val="1800"/>
              </a:spcBef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Calibri"/>
              </a:defRPr>
            </a:lvl3pPr>
            <a:lvl4pPr marL="1113709" indent="-793309">
              <a:spcBef>
                <a:spcPts val="1800"/>
              </a:spcBef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Calibri"/>
              </a:defRPr>
            </a:lvl4pPr>
            <a:lvl5pPr marL="1638300" indent="-609600"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Calibri"/>
              </a:defRPr>
            </a:lvl5pPr>
          </a:lstStyle>
          <a:p>
            <a:r>
              <a:rPr dirty="0"/>
              <a:t>Body Level One</a:t>
            </a:r>
            <a:endParaRPr lang="fr-CA" dirty="0"/>
          </a:p>
          <a:p>
            <a:r>
              <a:rPr dirty="0"/>
              <a:t>Body Level Two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3A446-79B3-A34D-B6CB-1200ECA429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1485900" cy="16002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PHIQUE - texte-à-gauche - fon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 -bleu fonce"/>
          <p:cNvSpPr/>
          <p:nvPr/>
        </p:nvSpPr>
        <p:spPr>
          <a:xfrm>
            <a:off x="-1" y="0"/>
            <a:ext cx="3207226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42900" y="3768436"/>
            <a:ext cx="2520950" cy="225509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24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0" indent="171450">
              <a:spcBef>
                <a:spcPts val="1800"/>
              </a:spcBef>
              <a:buSzTx/>
              <a:buNone/>
              <a:defRPr sz="24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2pPr>
            <a:lvl3pPr marL="914400" indent="0">
              <a:spcBef>
                <a:spcPts val="1800"/>
              </a:spcBef>
              <a:buNone/>
              <a:defRPr sz="24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3pPr>
            <a:lvl4pPr marL="1113709" indent="-793309">
              <a:spcBef>
                <a:spcPts val="1800"/>
              </a:spcBef>
              <a:defRPr sz="24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4pPr>
            <a:lvl5pPr marL="990600" indent="-609600">
              <a:spcBef>
                <a:spcPts val="1800"/>
              </a:spcBef>
              <a:defRPr sz="24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Calibri"/>
              </a:defRPr>
            </a:lvl5pPr>
          </a:lstStyle>
          <a:p>
            <a:r>
              <a:rPr lang="en-US" dirty="0"/>
              <a:t>Body Level One</a:t>
            </a:r>
          </a:p>
          <a:p>
            <a:r>
              <a:rPr lang="en-US" dirty="0"/>
              <a:t>Body Level Two</a:t>
            </a:r>
          </a:p>
          <a:p>
            <a:r>
              <a:rPr lang="en-US" dirty="0"/>
              <a:t>Body Level Three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9613F2-6634-B846-8E5A-88FE6036B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1485900" cy="16002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76" r:id="rId4"/>
    <p:sldLayoutId id="2147483666" r:id="rId5"/>
    <p:sldLayoutId id="2147483682" r:id="rId6"/>
    <p:sldLayoutId id="2147483683" r:id="rId7"/>
    <p:sldLayoutId id="2147483674" r:id="rId8"/>
    <p:sldLayoutId id="2147483675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chemeClr val="tx2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rgbClr val="4D4C4A"/>
          </a:solidFill>
          <a:uFillTx/>
          <a:latin typeface="Arial"/>
          <a:ea typeface="Arial"/>
          <a:cs typeface="Arial"/>
          <a:sym typeface="Arial"/>
        </a:defRPr>
      </a:lvl1pPr>
      <a:lvl2pPr marL="719999" marR="0" indent="-228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3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4D4C4A"/>
          </a:solidFill>
          <a:uFillTx/>
          <a:latin typeface="Arial"/>
          <a:ea typeface="Arial"/>
          <a:cs typeface="Arial"/>
          <a:sym typeface="Arial"/>
        </a:defRPr>
      </a:lvl2pPr>
      <a:lvl3pPr marL="1165860" marR="0" indent="-25146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−"/>
        <a:tabLst/>
        <a:defRPr sz="2200" b="0" i="0" u="none" strike="noStrike" cap="none" spc="0" baseline="0">
          <a:ln>
            <a:noFill/>
          </a:ln>
          <a:solidFill>
            <a:srgbClr val="4D4C4A"/>
          </a:solidFill>
          <a:uFillTx/>
          <a:latin typeface="Arial"/>
          <a:ea typeface="Arial"/>
          <a:cs typeface="Arial"/>
          <a:sym typeface="Arial"/>
        </a:defRPr>
      </a:lvl3pPr>
      <a:lvl4pPr marL="684000" marR="0" indent="-36359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10000"/>
        <a:buFontTx/>
        <a:buAutoNum type="arabicPeriod"/>
        <a:tabLst/>
        <a:defRPr sz="2200" b="0" i="0" u="none" strike="noStrike" cap="none" spc="0" baseline="0">
          <a:ln>
            <a:noFill/>
          </a:ln>
          <a:solidFill>
            <a:srgbClr val="4D4C4A"/>
          </a:solidFill>
          <a:uFillTx/>
          <a:latin typeface="Arial"/>
          <a:ea typeface="Arial"/>
          <a:cs typeface="Arial"/>
          <a:sym typeface="Arial"/>
        </a:defRPr>
      </a:lvl4pPr>
      <a:lvl5pPr marL="2108200" marR="0" indent="-2794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4D4C4A"/>
          </a:solidFill>
          <a:uFillTx/>
          <a:latin typeface="Arial"/>
          <a:ea typeface="Arial"/>
          <a:cs typeface="Arial"/>
          <a:sym typeface="Arial"/>
        </a:defRPr>
      </a:lvl5pPr>
      <a:lvl6pPr marL="2565400" marR="0" indent="-2794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4D4C4A"/>
          </a:solidFill>
          <a:uFillTx/>
          <a:latin typeface="Arial"/>
          <a:ea typeface="Arial"/>
          <a:cs typeface="Arial"/>
          <a:sym typeface="Arial"/>
        </a:defRPr>
      </a:lvl6pPr>
      <a:lvl7pPr marL="3022600" marR="0" indent="-2794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4D4C4A"/>
          </a:solidFill>
          <a:uFillTx/>
          <a:latin typeface="Arial"/>
          <a:ea typeface="Arial"/>
          <a:cs typeface="Arial"/>
          <a:sym typeface="Arial"/>
        </a:defRPr>
      </a:lvl7pPr>
      <a:lvl8pPr marL="3479800" marR="0" indent="-2794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4D4C4A"/>
          </a:solidFill>
          <a:uFillTx/>
          <a:latin typeface="Arial"/>
          <a:ea typeface="Arial"/>
          <a:cs typeface="Arial"/>
          <a:sym typeface="Arial"/>
        </a:defRPr>
      </a:lvl8pPr>
      <a:lvl9pPr marL="3937000" marR="0" indent="-2794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4D4C4A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741FE-72C1-7D45-BDD6-0740818590D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76792" y="3077030"/>
            <a:ext cx="4795308" cy="183787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4CB29-003C-EA4F-BEB6-AF8BF30F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 err="1">
                <a:solidFill>
                  <a:schemeClr val="bg1"/>
                </a:solidFill>
              </a:rPr>
              <a:t>Institut</a:t>
            </a:r>
            <a:r>
              <a:rPr lang="en-CA" dirty="0">
                <a:solidFill>
                  <a:schemeClr val="bg1"/>
                </a:solidFill>
              </a:rPr>
              <a:t> de recherche</a:t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dirty="0" err="1">
                <a:solidFill>
                  <a:schemeClr val="bg1"/>
                </a:solidFill>
              </a:rPr>
              <a:t>en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err="1">
                <a:solidFill>
                  <a:schemeClr val="bg1"/>
                </a:solidFill>
              </a:rPr>
              <a:t>immunologie</a:t>
            </a:r>
            <a:r>
              <a:rPr lang="en-CA" dirty="0">
                <a:solidFill>
                  <a:schemeClr val="bg1"/>
                </a:solidFill>
              </a:rPr>
              <a:t> et</a:t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dirty="0" err="1">
                <a:solidFill>
                  <a:schemeClr val="bg1"/>
                </a:solidFill>
              </a:rPr>
              <a:t>en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err="1">
                <a:solidFill>
                  <a:schemeClr val="bg1"/>
                </a:solidFill>
              </a:rPr>
              <a:t>cancérologie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455D14-1C5A-4741-BBD7-B68FF6ADC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11" y="5172870"/>
            <a:ext cx="2400300" cy="1143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026D51-ABC3-894E-B312-307B732441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8" r="15438"/>
          <a:stretch/>
        </p:blipFill>
        <p:spPr>
          <a:xfrm>
            <a:off x="9027894" y="0"/>
            <a:ext cx="3164106" cy="6858000"/>
          </a:xfrm>
          <a:prstGeom prst="rect">
            <a:avLst/>
          </a:prstGeom>
        </p:spPr>
      </p:pic>
      <p:sp>
        <p:nvSpPr>
          <p:cNvPr id="351" name="Espace réservé du contenu 1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Pour modifier </a:t>
            </a:r>
            <a:r>
              <a:rPr dirty="0" err="1"/>
              <a:t>l’image</a:t>
            </a:r>
            <a:r>
              <a:rPr dirty="0"/>
              <a:t>, </a:t>
            </a:r>
            <a:r>
              <a:rPr dirty="0" err="1"/>
              <a:t>cliquez</a:t>
            </a:r>
            <a:r>
              <a:rPr dirty="0"/>
              <a:t> sur </a:t>
            </a:r>
            <a:r>
              <a:rPr dirty="0" err="1"/>
              <a:t>l’icône</a:t>
            </a:r>
            <a:r>
              <a:rPr dirty="0"/>
              <a:t> image.</a:t>
            </a:r>
          </a:p>
          <a:p>
            <a:pPr lvl="1">
              <a:buFont typeface="Arial"/>
            </a:pPr>
            <a:r>
              <a:rPr dirty="0" err="1"/>
              <a:t>Insérez</a:t>
            </a:r>
            <a:r>
              <a:rPr dirty="0"/>
              <a:t> le </a:t>
            </a:r>
            <a:r>
              <a:rPr dirty="0" err="1"/>
              <a:t>fichier</a:t>
            </a:r>
            <a:r>
              <a:rPr dirty="0"/>
              <a:t> image </a:t>
            </a:r>
            <a:r>
              <a:rPr dirty="0" err="1"/>
              <a:t>désiré</a:t>
            </a:r>
            <a:r>
              <a:rPr dirty="0"/>
              <a:t>. </a:t>
            </a:r>
            <a:r>
              <a:rPr dirty="0" err="1"/>
              <a:t>L’image</a:t>
            </a:r>
            <a:r>
              <a:rPr dirty="0"/>
              <a:t> se </a:t>
            </a:r>
            <a:r>
              <a:rPr dirty="0" err="1"/>
              <a:t>recadre</a:t>
            </a:r>
            <a:r>
              <a:rPr dirty="0"/>
              <a:t> </a:t>
            </a:r>
            <a:r>
              <a:rPr dirty="0" err="1"/>
              <a:t>automatiquement</a:t>
            </a:r>
            <a:r>
              <a:rPr dirty="0"/>
              <a:t> dans </a:t>
            </a:r>
            <a:r>
              <a:rPr dirty="0" err="1"/>
              <a:t>l’espace</a:t>
            </a:r>
            <a:r>
              <a:rPr dirty="0"/>
              <a:t> </a:t>
            </a:r>
            <a:r>
              <a:rPr dirty="0" err="1"/>
              <a:t>réservé</a:t>
            </a:r>
            <a:r>
              <a:rPr dirty="0"/>
              <a:t>.</a:t>
            </a:r>
          </a:p>
          <a:p>
            <a:pPr lvl="1">
              <a:buFont typeface="Arial"/>
            </a:pPr>
            <a:r>
              <a:rPr dirty="0"/>
              <a:t>Au </a:t>
            </a:r>
            <a:r>
              <a:rPr dirty="0" err="1"/>
              <a:t>besoin</a:t>
            </a:r>
            <a:r>
              <a:rPr dirty="0"/>
              <a:t>, </a:t>
            </a:r>
            <a:r>
              <a:rPr dirty="0" err="1"/>
              <a:t>utilisez</a:t>
            </a:r>
            <a:r>
              <a:rPr dirty="0"/>
              <a:t> </a:t>
            </a:r>
            <a:r>
              <a:rPr dirty="0" err="1"/>
              <a:t>l’outil</a:t>
            </a:r>
            <a:r>
              <a:rPr dirty="0"/>
              <a:t> de </a:t>
            </a:r>
            <a:r>
              <a:rPr dirty="0" err="1"/>
              <a:t>rognage</a:t>
            </a:r>
            <a:r>
              <a:rPr dirty="0"/>
              <a:t> de Office</a:t>
            </a:r>
            <a:br>
              <a:rPr dirty="0"/>
            </a:br>
            <a:r>
              <a:rPr dirty="0"/>
              <a:t>(</a:t>
            </a:r>
            <a:r>
              <a:rPr dirty="0" err="1"/>
              <a:t>Outils</a:t>
            </a:r>
            <a:r>
              <a:rPr dirty="0"/>
              <a:t> Image &gt; Format, </a:t>
            </a:r>
            <a:r>
              <a:rPr dirty="0" err="1"/>
              <a:t>puis</a:t>
            </a:r>
            <a:r>
              <a:rPr dirty="0"/>
              <a:t> dans le </a:t>
            </a:r>
            <a:r>
              <a:rPr dirty="0" err="1"/>
              <a:t>groupe</a:t>
            </a:r>
            <a:r>
              <a:rPr dirty="0"/>
              <a:t> Taille, </a:t>
            </a:r>
            <a:r>
              <a:rPr dirty="0" err="1"/>
              <a:t>cliquez</a:t>
            </a:r>
            <a:r>
              <a:rPr dirty="0"/>
              <a:t> sur la </a:t>
            </a:r>
            <a:r>
              <a:rPr dirty="0" err="1"/>
              <a:t>flèche</a:t>
            </a:r>
            <a:r>
              <a:rPr dirty="0"/>
              <a:t> sous </a:t>
            </a:r>
            <a:r>
              <a:rPr dirty="0" err="1"/>
              <a:t>Rogner</a:t>
            </a:r>
            <a:r>
              <a:rPr dirty="0"/>
              <a:t>) pour </a:t>
            </a:r>
            <a:r>
              <a:rPr dirty="0" err="1"/>
              <a:t>ajuster</a:t>
            </a:r>
            <a:r>
              <a:rPr dirty="0"/>
              <a:t> la disposition de </a:t>
            </a:r>
            <a:r>
              <a:rPr dirty="0" err="1"/>
              <a:t>l’image</a:t>
            </a:r>
            <a:r>
              <a:rPr dirty="0"/>
              <a:t>. </a:t>
            </a:r>
          </a:p>
          <a:p>
            <a:pPr marL="1143000" lvl="2" indent="-228600">
              <a:buFont typeface="Symbol"/>
              <a:buChar char="-"/>
              <a:defRPr sz="2000"/>
            </a:pPr>
            <a:r>
              <a:rPr dirty="0" err="1"/>
              <a:t>Maintenez</a:t>
            </a:r>
            <a:r>
              <a:rPr dirty="0"/>
              <a:t> la </a:t>
            </a:r>
            <a:r>
              <a:rPr dirty="0" err="1"/>
              <a:t>touche</a:t>
            </a:r>
            <a:r>
              <a:rPr dirty="0"/>
              <a:t> shift </a:t>
            </a:r>
            <a:r>
              <a:rPr dirty="0" err="1"/>
              <a:t>enfoncée</a:t>
            </a:r>
            <a:r>
              <a:rPr dirty="0"/>
              <a:t> pour conserver proportion de </a:t>
            </a:r>
            <a:r>
              <a:rPr dirty="0" err="1"/>
              <a:t>l’image</a:t>
            </a:r>
            <a:r>
              <a:rPr dirty="0"/>
              <a:t>.</a:t>
            </a:r>
          </a:p>
        </p:txBody>
      </p:sp>
      <p:sp>
        <p:nvSpPr>
          <p:cNvPr id="352" name="Titr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FFFF"/>
                </a:solidFill>
              </a:rPr>
              <a:t>Diapositive - image à insérer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E83C06-6FBE-A143-A18D-71047D9294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2" r="27013"/>
          <a:stretch/>
        </p:blipFill>
        <p:spPr>
          <a:xfrm>
            <a:off x="9023348" y="0"/>
            <a:ext cx="3168651" cy="6858000"/>
          </a:xfrm>
          <a:prstGeom prst="rect">
            <a:avLst/>
          </a:prstGeom>
        </p:spPr>
      </p:pic>
      <p:sp>
        <p:nvSpPr>
          <p:cNvPr id="352" name="Titr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FFFF"/>
                </a:solidFill>
              </a:rPr>
              <a:t>Diapositive - image à insérer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AA8821A-179C-C220-376E-5BE6A05C863A}"/>
              </a:ext>
            </a:extLst>
          </p:cNvPr>
          <p:cNvSpPr txBox="1">
            <a:spLocks/>
          </p:cNvSpPr>
          <p:nvPr/>
        </p:nvSpPr>
        <p:spPr>
          <a:xfrm>
            <a:off x="575326" y="2183103"/>
            <a:ext cx="7876801" cy="3473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Calibri"/>
              </a:defRPr>
            </a:lvl1pPr>
            <a:lvl2pPr marL="627062" marR="0" indent="-228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Calibri"/>
              </a:defRPr>
            </a:lvl2pPr>
            <a:lvl3pPr marL="1165860" marR="0" indent="-25146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Calibri"/>
              </a:defRPr>
            </a:lvl3pPr>
            <a:lvl4pPr marL="627062" marR="0" indent="-36195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Tx/>
              <a:buAutoNum type="arabicPeriod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Calibri"/>
              </a:defRPr>
            </a:lvl4pPr>
            <a:lvl5pPr marL="2022230" marR="0" indent="-19343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Calibri"/>
              </a:defRPr>
            </a:lvl5pPr>
            <a:lvl6pPr marL="2565400" marR="0" indent="-2794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22600" marR="0" indent="-2794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79800" marR="0" indent="-2794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37000" marR="0" indent="-2794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fr-CA" dirty="0"/>
              <a:t>Pour modifier l’image, cliquez sur l’icône image.</a:t>
            </a:r>
          </a:p>
          <a:p>
            <a:pPr lvl="1" hangingPunct="1">
              <a:buFont typeface="Arial"/>
              <a:buChar char="•"/>
            </a:pPr>
            <a:r>
              <a:rPr lang="fr-CA" dirty="0"/>
              <a:t>Insérez le fichier image désiré. L’image se recadre automatiquement dans l’espace réservé.</a:t>
            </a:r>
          </a:p>
          <a:p>
            <a:pPr lvl="1" hangingPunct="1">
              <a:buFont typeface="Arial"/>
              <a:buChar char="•"/>
            </a:pPr>
            <a:r>
              <a:rPr lang="fr-CA" dirty="0"/>
              <a:t>Au besoin, utilisez l’outil de rognage de Office</a:t>
            </a:r>
            <a:br>
              <a:rPr lang="fr-CA" dirty="0"/>
            </a:br>
            <a:r>
              <a:rPr lang="fr-CA" dirty="0"/>
              <a:t>(Outils Image &gt; Format, puis dans le groupe Taille, cliquez sur la flèche sous Rogner) pour ajuster la disposition de l’image. </a:t>
            </a:r>
          </a:p>
          <a:p>
            <a:pPr marL="1143000" lvl="2" indent="-228600" hangingPunct="1">
              <a:buFont typeface="Symbol"/>
              <a:buChar char="-"/>
              <a:defRPr sz="2000"/>
            </a:pPr>
            <a:r>
              <a:rPr lang="fr-CA" sz="2000" dirty="0"/>
              <a:t>Maintenez la touche shift enfoncée pour conserver proportion de l’image.</a:t>
            </a:r>
          </a:p>
        </p:txBody>
      </p:sp>
    </p:spTree>
    <p:extLst>
      <p:ext uri="{BB962C8B-B14F-4D97-AF65-F5344CB8AC3E}">
        <p14:creationId xmlns:p14="http://schemas.microsoft.com/office/powerpoint/2010/main" val="163691066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Fusce posuere metus ultricies, dictum sapien ut, ullamcorper nunc. Aliquam ultricies efficitur odio, eu pulvinar turpis. Vestibulum a nisi nulla. Vivamus in lacus ac elit pulvinar ornare sit amet et augue. Duis at viverra purus. Aenean facilisis volutpat augue at congue. Nam eu dapibus odio, in ultrices lacus.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56" name="Vestibulum a nisi sapien null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Vestibulum a nisi sapien nulla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Espace réservé du contenu 1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62" name="Titr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FFFF"/>
                </a:solidFill>
              </a:rPr>
              <a:t>Vestibulum a nisi nulla</a:t>
            </a:r>
          </a:p>
        </p:txBody>
      </p:sp>
      <p:pic>
        <p:nvPicPr>
          <p:cNvPr id="363" name="Espace réservé pour une image 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367" r="11648" b="1143"/>
          <a:stretch/>
        </p:blipFill>
        <p:spPr>
          <a:xfrm>
            <a:off x="9029700" y="-12828"/>
            <a:ext cx="3175597" cy="6054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Espace réservé du contenu 1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59" name="Titr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tx2"/>
                </a:solidFill>
              </a:rPr>
              <a:t>Vestibulum a nisi sapien nulla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ous-titre 1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8" name="Titre 2"/>
          <p:cNvSpPr txBox="1">
            <a:spLocks noGrp="1"/>
          </p:cNvSpPr>
          <p:nvPr>
            <p:ph type="title"/>
          </p:nvPr>
        </p:nvSpPr>
        <p:spPr>
          <a:xfrm>
            <a:off x="576000" y="438865"/>
            <a:ext cx="7560000" cy="2386801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Exemples de graphiques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Espace réservé du contenu 3"/>
          <p:cNvSpPr txBox="1">
            <a:spLocks noGrp="1"/>
          </p:cNvSpPr>
          <p:nvPr>
            <p:ph type="body" sz="quarter" idx="1"/>
          </p:nvPr>
        </p:nvSpPr>
        <p:spPr>
          <a:xfrm>
            <a:off x="394591" y="5238338"/>
            <a:ext cx="2520001" cy="1093190"/>
          </a:xfrm>
          <a:prstGeom prst="rect">
            <a:avLst/>
          </a:prstGeom>
        </p:spPr>
        <p:txBody>
          <a:bodyPr/>
          <a:lstStyle/>
          <a:p>
            <a:r>
              <a:rPr dirty="0"/>
              <a:t>Nam </a:t>
            </a:r>
            <a:r>
              <a:rPr dirty="0" err="1"/>
              <a:t>eu</a:t>
            </a:r>
            <a:r>
              <a:rPr dirty="0"/>
              <a:t> </a:t>
            </a:r>
            <a:r>
              <a:rPr dirty="0" err="1"/>
              <a:t>dapibus</a:t>
            </a:r>
            <a:r>
              <a:rPr dirty="0"/>
              <a:t> </a:t>
            </a:r>
            <a:r>
              <a:rPr dirty="0" err="1"/>
              <a:t>odio</a:t>
            </a:r>
            <a:r>
              <a:rPr dirty="0"/>
              <a:t>.</a:t>
            </a:r>
          </a:p>
        </p:txBody>
      </p:sp>
      <p:sp>
        <p:nvSpPr>
          <p:cNvPr id="401" name="Titre 5"/>
          <p:cNvSpPr txBox="1">
            <a:spLocks noGrp="1"/>
          </p:cNvSpPr>
          <p:nvPr>
            <p:ph type="title"/>
          </p:nvPr>
        </p:nvSpPr>
        <p:spPr>
          <a:xfrm>
            <a:off x="394591" y="2526433"/>
            <a:ext cx="2520001" cy="2603706"/>
          </a:xfrm>
          <a:prstGeom prst="rect">
            <a:avLst/>
          </a:prstGeo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Duis </a:t>
            </a:r>
            <a:r>
              <a:rPr lang="fr-FR" dirty="0" err="1">
                <a:solidFill>
                  <a:schemeClr val="tx1"/>
                </a:solidFill>
              </a:rPr>
              <a:t>at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viverra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purus</a:t>
            </a:r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402" name="Espace réservé du graphique 6"/>
          <p:cNvGraphicFramePr/>
          <p:nvPr>
            <p:extLst>
              <p:ext uri="{D42A27DB-BD31-4B8C-83A1-F6EECF244321}">
                <p14:modId xmlns:p14="http://schemas.microsoft.com/office/powerpoint/2010/main" val="2891691791"/>
              </p:ext>
            </p:extLst>
          </p:nvPr>
        </p:nvGraphicFramePr>
        <p:xfrm>
          <a:off x="3479772" y="1846363"/>
          <a:ext cx="7945820" cy="4485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29C247-6F7F-C143-94BA-E54A6BA77D9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76792" y="3077030"/>
            <a:ext cx="4795308" cy="187597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D5CE2-6164-7E46-8ACC-539709213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chemeClr val="bg1"/>
                </a:solidFill>
              </a:rPr>
              <a:t>Institute for </a:t>
            </a:r>
            <a:r>
              <a:rPr lang="fr-CA" dirty="0" err="1">
                <a:solidFill>
                  <a:schemeClr val="bg1"/>
                </a:solidFill>
              </a:rPr>
              <a:t>Research</a:t>
            </a:r>
            <a:r>
              <a:rPr lang="fr-CA" dirty="0">
                <a:solidFill>
                  <a:schemeClr val="bg1"/>
                </a:solidFill>
              </a:rPr>
              <a:t> in </a:t>
            </a:r>
            <a:r>
              <a:rPr lang="fr-CA" dirty="0" err="1">
                <a:solidFill>
                  <a:schemeClr val="bg1"/>
                </a:solidFill>
              </a:rPr>
              <a:t>Immunology</a:t>
            </a:r>
            <a:r>
              <a:rPr lang="fr-CA" dirty="0">
                <a:solidFill>
                  <a:schemeClr val="bg1"/>
                </a:solidFill>
              </a:rPr>
              <a:t> and Cancer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ED035-2BE8-0F48-802B-B1E8B8E5D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11" y="5181690"/>
            <a:ext cx="2349500" cy="11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186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itre 2"/>
          <p:cNvSpPr txBox="1">
            <a:spLocks noGrp="1"/>
          </p:cNvSpPr>
          <p:nvPr>
            <p:ph type="title"/>
          </p:nvPr>
        </p:nvSpPr>
        <p:spPr>
          <a:xfrm>
            <a:off x="576000" y="438865"/>
            <a:ext cx="7560000" cy="238680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 de la page intercalaire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53C10EFC-07A3-C0F5-9F95-B165A65DA9A4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576263" y="3076575"/>
            <a:ext cx="7559675" cy="2952750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pt-BR" dirty="0"/>
              <a:t>Lorem ipsum dolor sit amet, consectetur adipiscing elit. Donec facilisis leo eu sem maximus maximus. </a:t>
            </a:r>
          </a:p>
        </p:txBody>
      </p:sp>
    </p:spTree>
    <p:extLst>
      <p:ext uri="{BB962C8B-B14F-4D97-AF65-F5344CB8AC3E}">
        <p14:creationId xmlns:p14="http://schemas.microsoft.com/office/powerpoint/2010/main" val="16990467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ous-titre 1"/>
          <p:cNvSpPr txBox="1">
            <a:spLocks noGrp="1"/>
          </p:cNvSpPr>
          <p:nvPr>
            <p:ph type="body" sz="half" idx="1"/>
          </p:nvPr>
        </p:nvSpPr>
        <p:spPr/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pt-BR" dirty="0"/>
              <a:t>Lorem ipsum dolor sit amet, consectetur adipiscing elit. Donec facilisis leo eu sem maximus maximus. </a:t>
            </a:r>
          </a:p>
        </p:txBody>
      </p:sp>
      <p:sp>
        <p:nvSpPr>
          <p:cNvPr id="336" name="Titr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fr-FR" dirty="0"/>
              <a:t>Titre de la page intercalaire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1BE4E3-B4F5-43C0-B73B-A24144A7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1">
            <a:extLst>
              <a:ext uri="{FF2B5EF4-FFF2-40B4-BE49-F238E27FC236}">
                <a16:creationId xmlns:a16="http://schemas.microsoft.com/office/drawing/2014/main" id="{E807460A-4572-4BAA-9818-4B5FB310D1AC}"/>
              </a:ext>
            </a:extLst>
          </p:cNvPr>
          <p:cNvSpPr txBox="1">
            <a:spLocks/>
          </p:cNvSpPr>
          <p:nvPr/>
        </p:nvSpPr>
        <p:spPr>
          <a:xfrm>
            <a:off x="575327" y="1390237"/>
            <a:ext cx="7559208" cy="2952001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19999" marR="0" indent="-228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65860" marR="0" indent="-25146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84000" marR="0" indent="-363599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Tx/>
              <a:buAutoNum type="arabicPeriod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08200" marR="0" indent="-2794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65400" marR="0" indent="-2794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22600" marR="0" indent="-2794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79800" marR="0" indent="-2794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37000" marR="0" indent="-2794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pt-BR" dirty="0"/>
              <a:t>Lorem ipsum dolor sit amet, consectetur adipiscing elit. Donec facilisis leo eu sem maximus maximus. </a:t>
            </a:r>
          </a:p>
        </p:txBody>
      </p:sp>
    </p:spTree>
    <p:extLst>
      <p:ext uri="{BB962C8B-B14F-4D97-AF65-F5344CB8AC3E}">
        <p14:creationId xmlns:p14="http://schemas.microsoft.com/office/powerpoint/2010/main" val="321968766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0CAA0-D13F-482A-8090-BA6478A1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16E717FC-6B7A-41E3-A466-EF8555002239}"/>
              </a:ext>
            </a:extLst>
          </p:cNvPr>
          <p:cNvSpPr txBox="1">
            <a:spLocks/>
          </p:cNvSpPr>
          <p:nvPr/>
        </p:nvSpPr>
        <p:spPr>
          <a:xfrm>
            <a:off x="575326" y="2312926"/>
            <a:ext cx="10999053" cy="2980970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9" marR="0" indent="-228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65860" marR="0" indent="-25146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84000" marR="0" indent="-363599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10000"/>
              <a:buFontTx/>
              <a:buAutoNum type="arabicPeriod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08200" marR="0" indent="-2794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65400" marR="0" indent="-2794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22600" marR="0" indent="-2794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79800" marR="0" indent="-2794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37000" marR="0" indent="-2794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4D4C4A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fr-CA" dirty="0"/>
              <a:t>Niveau 1 - </a:t>
            </a:r>
            <a:r>
              <a:rPr lang="fr-CA" dirty="0" err="1"/>
              <a:t>lorem</a:t>
            </a:r>
            <a:r>
              <a:rPr lang="fr-CA" dirty="0"/>
              <a:t> </a:t>
            </a:r>
            <a:r>
              <a:rPr lang="fr-CA" dirty="0" err="1"/>
              <a:t>ipsum</a:t>
            </a:r>
            <a:r>
              <a:rPr lang="fr-CA" dirty="0"/>
              <a:t> </a:t>
            </a:r>
            <a:r>
              <a:rPr lang="fr-CA" dirty="0" err="1"/>
              <a:t>dolor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.</a:t>
            </a:r>
          </a:p>
          <a:p>
            <a:pPr hangingPunct="1"/>
            <a:r>
              <a:rPr lang="fr-CA" dirty="0"/>
              <a:t>Niveau 1 - </a:t>
            </a:r>
            <a:r>
              <a:rPr lang="fr-CA" dirty="0" err="1"/>
              <a:t>Donec</a:t>
            </a:r>
            <a:r>
              <a:rPr lang="fr-CA" dirty="0"/>
              <a:t> </a:t>
            </a:r>
            <a:r>
              <a:rPr lang="fr-CA" dirty="0" err="1"/>
              <a:t>facilisis</a:t>
            </a:r>
            <a:r>
              <a:rPr lang="fr-CA" dirty="0"/>
              <a:t> </a:t>
            </a:r>
            <a:r>
              <a:rPr lang="fr-CA" dirty="0" err="1"/>
              <a:t>leo</a:t>
            </a:r>
            <a:r>
              <a:rPr lang="fr-CA" dirty="0"/>
              <a:t> eu </a:t>
            </a:r>
            <a:r>
              <a:rPr lang="fr-CA" dirty="0" err="1"/>
              <a:t>sem</a:t>
            </a:r>
            <a:r>
              <a:rPr lang="fr-CA" dirty="0"/>
              <a:t> </a:t>
            </a:r>
            <a:r>
              <a:rPr lang="fr-CA" dirty="0" err="1"/>
              <a:t>maximus</a:t>
            </a:r>
            <a:r>
              <a:rPr lang="fr-CA" dirty="0"/>
              <a:t> </a:t>
            </a:r>
            <a:r>
              <a:rPr lang="fr-CA" dirty="0" err="1"/>
              <a:t>maximus</a:t>
            </a:r>
            <a:r>
              <a:rPr lang="fr-CA" dirty="0"/>
              <a:t>.</a:t>
            </a:r>
          </a:p>
          <a:p>
            <a:pPr lvl="1" hangingPunct="1">
              <a:buFont typeface="Arial"/>
              <a:buChar char="•"/>
            </a:pPr>
            <a:r>
              <a:rPr lang="fr-CA" dirty="0"/>
              <a:t>Niveau 2 : liste à puces - </a:t>
            </a:r>
            <a:r>
              <a:rPr lang="fr-CA" dirty="0" err="1"/>
              <a:t>Nullam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metus</a:t>
            </a:r>
            <a:r>
              <a:rPr lang="fr-CA" dirty="0"/>
              <a:t>, in libero </a:t>
            </a:r>
            <a:r>
              <a:rPr lang="fr-CA" dirty="0" err="1"/>
              <a:t>volutpat</a:t>
            </a:r>
            <a:r>
              <a:rPr lang="fr-CA" dirty="0"/>
              <a:t>.</a:t>
            </a:r>
          </a:p>
          <a:p>
            <a:pPr marL="1143000" lvl="2" indent="-228600" hangingPunct="1">
              <a:buFont typeface="Symbol"/>
              <a:buChar char="-"/>
              <a:defRPr sz="2000"/>
            </a:pPr>
            <a:r>
              <a:rPr lang="fr-CA" sz="2000" dirty="0"/>
              <a:t>Niveau 3 : liste à puces (tiret) - </a:t>
            </a:r>
            <a:r>
              <a:rPr lang="fr-CA" sz="2000" dirty="0" err="1"/>
              <a:t>Phasellus</a:t>
            </a:r>
            <a:r>
              <a:rPr lang="fr-CA" sz="2000" dirty="0"/>
              <a:t> bibendum </a:t>
            </a:r>
            <a:r>
              <a:rPr lang="fr-CA" sz="2000" dirty="0" err="1"/>
              <a:t>nisl</a:t>
            </a:r>
            <a:r>
              <a:rPr lang="fr-CA" sz="2000" dirty="0"/>
              <a:t> </a:t>
            </a:r>
            <a:r>
              <a:rPr lang="fr-CA" sz="2000" dirty="0" err="1"/>
              <a:t>ac</a:t>
            </a:r>
            <a:r>
              <a:rPr lang="fr-CA" sz="2000" dirty="0"/>
              <a:t> sem.</a:t>
            </a:r>
          </a:p>
          <a:p>
            <a:pPr lvl="3" hangingPunct="1">
              <a:buClr>
                <a:schemeClr val="accent1"/>
              </a:buClr>
            </a:pPr>
            <a:r>
              <a:rPr lang="fr-CA" dirty="0"/>
              <a:t>Niveau 4 : liste numéroté - Ut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tortor</a:t>
            </a:r>
            <a:r>
              <a:rPr lang="fr-CA" dirty="0"/>
              <a:t> </a:t>
            </a:r>
            <a:r>
              <a:rPr lang="fr-CA" dirty="0" err="1"/>
              <a:t>vestibulum</a:t>
            </a:r>
            <a:r>
              <a:rPr lang="fr-CA" dirty="0"/>
              <a:t>,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ultrices</a:t>
            </a:r>
            <a:r>
              <a:rPr lang="fr-CA" dirty="0"/>
              <a:t> </a:t>
            </a:r>
            <a:r>
              <a:rPr lang="fr-CA" dirty="0" err="1"/>
              <a:t>orci</a:t>
            </a:r>
            <a:endParaRPr lang="fr-CA" dirty="0"/>
          </a:p>
          <a:p>
            <a:pPr lvl="3" hangingPunct="1">
              <a:buClr>
                <a:schemeClr val="accent1"/>
              </a:buClr>
            </a:pPr>
            <a:r>
              <a:rPr lang="fr-CA" dirty="0"/>
              <a:t>Niveau 4 : liste numéroté - Ut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tortor</a:t>
            </a:r>
            <a:r>
              <a:rPr lang="fr-CA" dirty="0"/>
              <a:t> </a:t>
            </a:r>
            <a:r>
              <a:rPr lang="fr-CA" dirty="0" err="1"/>
              <a:t>vestibulum</a:t>
            </a:r>
            <a:r>
              <a:rPr lang="fr-CA" dirty="0"/>
              <a:t>,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ultrices</a:t>
            </a:r>
            <a:r>
              <a:rPr lang="fr-CA" dirty="0"/>
              <a:t> </a:t>
            </a:r>
            <a:r>
              <a:rPr lang="fr-CA" dirty="0" err="1"/>
              <a:t>orci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631286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itr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la diapositive ici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0582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Espace réservé du contenu 1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Niveau 1 - lorem ipsum dolor, consectetur adipiscing.</a:t>
            </a:r>
          </a:p>
          <a:p>
            <a:r>
              <a:rPr dirty="0"/>
              <a:t>Niveau 1 - Donec facilisis leo eu sem maximus maximus.</a:t>
            </a:r>
          </a:p>
          <a:p>
            <a:pPr lvl="1">
              <a:buFont typeface="Arial"/>
            </a:pPr>
            <a:r>
              <a:rPr dirty="0"/>
              <a:t>Niveau 2 : liste à puces - Nullam imperdiet metus, in libero volutpat.</a:t>
            </a:r>
          </a:p>
          <a:p>
            <a:pPr marL="1143000" lvl="2" indent="-228600">
              <a:buFont typeface="Symbol"/>
              <a:buChar char="-"/>
              <a:defRPr sz="2000"/>
            </a:pPr>
            <a:r>
              <a:rPr dirty="0"/>
              <a:t>Niveau 3 : liste à puces (tiret) - Phasellus bibendum nisl ac sem.</a:t>
            </a:r>
          </a:p>
          <a:p>
            <a:pPr lvl="3">
              <a:buClr>
                <a:schemeClr val="accent1"/>
              </a:buClr>
            </a:pPr>
            <a:r>
              <a:rPr dirty="0"/>
              <a:t>Niveau 4 : liste numéroté - Ut ac tortor vestibulum, eget, ultrices orci</a:t>
            </a:r>
          </a:p>
          <a:p>
            <a:pPr lvl="3">
              <a:buClr>
                <a:schemeClr val="accent1"/>
              </a:buClr>
            </a:pPr>
            <a:r>
              <a:rPr dirty="0"/>
              <a:t>Niveau 4 : liste numéroté - Ut ac tortor vestibulum, eget, ultrices orci</a:t>
            </a:r>
          </a:p>
        </p:txBody>
      </p:sp>
      <p:sp>
        <p:nvSpPr>
          <p:cNvPr id="342" name="Titr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FFFF"/>
                </a:solidFill>
              </a:rPr>
              <a:t>Titre de la diapositive - lorem ipsum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Custom 13">
      <a:dk1>
        <a:srgbClr val="000000"/>
      </a:dk1>
      <a:lt1>
        <a:srgbClr val="FFFFFF"/>
      </a:lt1>
      <a:dk2>
        <a:srgbClr val="0664F0"/>
      </a:dk2>
      <a:lt2>
        <a:srgbClr val="E6E6E6"/>
      </a:lt2>
      <a:accent1>
        <a:srgbClr val="0064F0"/>
      </a:accent1>
      <a:accent2>
        <a:srgbClr val="0064F0"/>
      </a:accent2>
      <a:accent3>
        <a:srgbClr val="B3B3B3"/>
      </a:accent3>
      <a:accent4>
        <a:srgbClr val="000000"/>
      </a:accent4>
      <a:accent5>
        <a:srgbClr val="0064F0"/>
      </a:accent5>
      <a:accent6>
        <a:srgbClr val="0032F0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D4C4A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D4C4A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D4C4A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D4C4A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449</Words>
  <Application>Microsoft Office PowerPoint</Application>
  <PresentationFormat>Grand écran</PresentationFormat>
  <Paragraphs>40</Paragraphs>
  <Slides>16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Symbol</vt:lpstr>
      <vt:lpstr>Thème Office</vt:lpstr>
      <vt:lpstr>Institut de recherche en immunologie et en cancérologie</vt:lpstr>
      <vt:lpstr>Institute for Research in Immunology and Cancer</vt:lpstr>
      <vt:lpstr>Titre de la page intercalaire</vt:lpstr>
      <vt:lpstr>Titre de la page intercalaire</vt:lpstr>
      <vt:lpstr>Présentation PowerPoint</vt:lpstr>
      <vt:lpstr>Présentation PowerPoint</vt:lpstr>
      <vt:lpstr>Titre de la diapositive ici</vt:lpstr>
      <vt:lpstr>Présentation PowerPoint</vt:lpstr>
      <vt:lpstr>Titre de la diapositive - lorem ipsum</vt:lpstr>
      <vt:lpstr>Diapositive - image à insérer</vt:lpstr>
      <vt:lpstr>Diapositive - image à insérer</vt:lpstr>
      <vt:lpstr>Vestibulum a nisi sapien nulla</vt:lpstr>
      <vt:lpstr>Vestibulum a nisi nulla</vt:lpstr>
      <vt:lpstr>Vestibulum a nisi sapien nulla</vt:lpstr>
      <vt:lpstr>Exemples de graphiques</vt:lpstr>
      <vt:lpstr>Duis at viverra purus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Myreille Larouche</dc:creator>
  <cp:keywords/>
  <dc:description/>
  <cp:lastModifiedBy>Anne Ferré</cp:lastModifiedBy>
  <cp:revision>58</cp:revision>
  <dcterms:modified xsi:type="dcterms:W3CDTF">2023-12-07T18:57:35Z</dcterms:modified>
  <cp:category/>
</cp:coreProperties>
</file>